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8" r:id="rId2"/>
    <p:sldId id="259" r:id="rId3"/>
    <p:sldId id="260" r:id="rId4"/>
    <p:sldId id="266" r:id="rId5"/>
    <p:sldId id="267" r:id="rId6"/>
    <p:sldId id="269" r:id="rId7"/>
    <p:sldId id="270" r:id="rId8"/>
    <p:sldId id="261" r:id="rId9"/>
    <p:sldId id="271" r:id="rId10"/>
    <p:sldId id="268" r:id="rId11"/>
    <p:sldId id="272" r:id="rId12"/>
    <p:sldId id="273" r:id="rId13"/>
    <p:sldId id="274" r:id="rId14"/>
    <p:sldId id="264" r:id="rId15"/>
    <p:sldId id="275" r:id="rId16"/>
    <p:sldId id="277" r:id="rId17"/>
    <p:sldId id="276" r:id="rId18"/>
    <p:sldId id="278" r:id="rId19"/>
    <p:sldId id="279" r:id="rId20"/>
    <p:sldId id="262" r:id="rId21"/>
    <p:sldId id="263" r:id="rId22"/>
    <p:sldId id="265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flipH="1">
            <a:off x="2667000" y="0"/>
            <a:ext cx="6477000" cy="6858000"/>
          </a:xfrm>
          <a:prstGeom prst="rect">
            <a:avLst/>
          </a:prstGeom>
          <a:blipFill>
            <a:blip r:embed="rId2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16200000">
            <a:off x="-762000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 lIns="45720" tIns="0" rIns="45720">
            <a:noAutofit/>
          </a:bodyPr>
          <a:lstStyle>
            <a:lvl1pPr algn="r">
              <a:defRPr sz="42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1" name="Date Placeholder 30"/>
          <p:cNvSpPr>
            <a:spLocks noGrp="1"/>
          </p:cNvSpPr>
          <p:nvPr>
            <p:ph type="dt" sz="half" idx="10"/>
          </p:nvPr>
        </p:nvSpPr>
        <p:spPr>
          <a:xfrm>
            <a:off x="5871224" y="6557946"/>
            <a:ext cx="2002464" cy="22690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2819400" y="6557946"/>
            <a:ext cx="2927722" cy="22860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7880884" y="6556248"/>
            <a:ext cx="588336" cy="22860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242816" y="6557946"/>
            <a:ext cx="2002464" cy="226902"/>
          </a:xfrm>
        </p:spPr>
        <p:txBody>
          <a:bodyPr/>
          <a:lstStyle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556248"/>
            <a:ext cx="3657600" cy="228600"/>
          </a:xfrm>
        </p:spPr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54496" y="6553200"/>
            <a:ext cx="588336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821837"/>
            <a:ext cx="6255488" cy="1362075"/>
          </a:xfrm>
        </p:spPr>
        <p:txBody>
          <a:bodyPr tIns="0" anchor="t"/>
          <a:lstStyle>
            <a:lvl1pPr algn="r">
              <a:buNone/>
              <a:defRPr sz="42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0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238" y="6556810"/>
            <a:ext cx="2002464" cy="22690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5358" y="6556810"/>
            <a:ext cx="2895600" cy="22860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33952" y="6555112"/>
            <a:ext cx="588336" cy="228600"/>
          </a:xfrm>
        </p:spPr>
        <p:txBody>
          <a:bodyPr/>
          <a:lstStyle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8808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78808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 anchor="b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21240000">
            <a:off x="597968" y="1004668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 rot="21420000">
            <a:off x="596706" y="998816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 vert="horz" anchor="b"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vert="horz" wrap="square" lIns="82296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8153400" y="0"/>
            <a:ext cx="990600" cy="6858000"/>
          </a:xfrm>
          <a:prstGeom prst="rect">
            <a:avLst/>
          </a:prstGeom>
          <a:blipFill>
            <a:blip r:embed="rId13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1143000"/>
          </a:xfrm>
          <a:prstGeom prst="rect">
            <a:avLst/>
          </a:prstGeom>
        </p:spPr>
        <p:txBody>
          <a:bodyPr vert="horz" lIns="45720" tIns="0" rIns="45720" bIns="0" anchor="b" anchorCtr="0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idx="1"/>
          </p:nvPr>
        </p:nvSpPr>
        <p:spPr>
          <a:xfrm>
            <a:off x="457200" y="1609416"/>
            <a:ext cx="7239000" cy="484632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4245936" y="6557946"/>
            <a:ext cx="2002464" cy="226902"/>
          </a:xfrm>
          <a:prstGeom prst="rect">
            <a:avLst/>
          </a:prstGeom>
        </p:spPr>
        <p:txBody>
          <a:bodyPr vert="horz" tIns="0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fld id="{8B20BAE7-B96E-4C1F-B27E-2BE8BB16922A}" type="datetimeFigureOut">
              <a:rPr lang="en-IN" smtClean="0"/>
              <a:pPr/>
              <a:t>21-12-2020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57200" y="6557946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251448" y="6556248"/>
            <a:ext cx="588336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BAC4F7B5-60C8-4528-9264-BFE83E3CB68D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38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274320" indent="-274320" algn="l" rtl="0" eaLnBrk="1" latinLnBrk="0" hangingPunct="1">
        <a:spcBef>
          <a:spcPts val="600"/>
        </a:spcBef>
        <a:buClr>
          <a:schemeClr val="tx2"/>
        </a:buClr>
        <a:buSzPct val="73000"/>
        <a:buFont typeface="Wingdings 2"/>
        <a:buChar char="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rtl="0" eaLnBrk="1" latinLnBrk="0" hangingPunct="1">
        <a:spcBef>
          <a:spcPts val="500"/>
        </a:spcBef>
        <a:buClr>
          <a:schemeClr val="accent4"/>
        </a:buClr>
        <a:buSzPct val="80000"/>
        <a:buFont typeface="Wingdings 2"/>
        <a:buChar char=""/>
        <a:defRPr kumimoji="0" sz="2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758952" indent="-228600" algn="l" rtl="0" eaLnBrk="1" latinLnBrk="0" hangingPunct="1">
        <a:spcBef>
          <a:spcPts val="400"/>
        </a:spcBef>
        <a:buClr>
          <a:schemeClr val="accent4"/>
        </a:buClr>
        <a:buSzPct val="60000"/>
        <a:buFont typeface="Wingdings"/>
        <a:buChar char="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280160" indent="-228600" algn="l" rtl="0" eaLnBrk="1" latinLnBrk="0" hangingPunct="1">
        <a:spcBef>
          <a:spcPts val="400"/>
        </a:spcBef>
        <a:buClr>
          <a:schemeClr val="accent4"/>
        </a:buClr>
        <a:buSzPct val="70000"/>
        <a:buFont typeface="Wingdings"/>
        <a:buChar char="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Lessons from the Delta Outage: See Who is Learning from Costly Airline  Disruptions | MongoDB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1115616" y="980728"/>
            <a:ext cx="7192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dirty="0" smtClean="0">
                <a:latin typeface="Times New Roman" pitchFamily="18" charset="0"/>
                <a:cs typeface="Times New Roman" pitchFamily="18" charset="0"/>
              </a:rPr>
              <a:t>Airline Reservation System</a:t>
            </a:r>
            <a:endParaRPr lang="en-IN" sz="4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12160" y="5805264"/>
            <a:ext cx="2880320" cy="64633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err="1" smtClean="0">
                <a:solidFill>
                  <a:schemeClr val="accent1">
                    <a:lumMod val="75000"/>
                  </a:schemeClr>
                </a:solidFill>
              </a:rPr>
              <a:t>M.VenkataLakshmi</a:t>
            </a:r>
            <a:r>
              <a:rPr lang="en-IN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r>
              <a:rPr lang="en-IN" dirty="0" smtClean="0">
                <a:solidFill>
                  <a:schemeClr val="accent1">
                    <a:lumMod val="75000"/>
                  </a:schemeClr>
                </a:solidFill>
              </a:rPr>
              <a:t>51897634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laxmi\Desktop\venkatalaxmi\images\adminwelcome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7" name="Right Arrow 6"/>
          <p:cNvSpPr/>
          <p:nvPr/>
        </p:nvSpPr>
        <p:spPr>
          <a:xfrm>
            <a:off x="1835696" y="1628800"/>
            <a:ext cx="432048" cy="720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ight Arrow 8"/>
          <p:cNvSpPr/>
          <p:nvPr/>
        </p:nvSpPr>
        <p:spPr>
          <a:xfrm>
            <a:off x="1835696" y="2060848"/>
            <a:ext cx="360040" cy="720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laxmi\Desktop\venkatalaxmi\images\adminflightinsert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0528" y="0"/>
            <a:ext cx="9577064" cy="6858000"/>
          </a:xfrm>
          <a:prstGeom prst="rect">
            <a:avLst/>
          </a:prstGeom>
          <a:noFill/>
        </p:spPr>
      </p:pic>
      <p:sp>
        <p:nvSpPr>
          <p:cNvPr id="5" name="Right Arrow 4"/>
          <p:cNvSpPr/>
          <p:nvPr/>
        </p:nvSpPr>
        <p:spPr>
          <a:xfrm>
            <a:off x="1763688" y="3140968"/>
            <a:ext cx="432048" cy="720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laxmi\Desktop\venkatalaxmi\images\listofflights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08520" y="0"/>
            <a:ext cx="9793088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laxmi\Desktop\venkatalaxmi\images\userslist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289032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1052736"/>
            <a:ext cx="6480720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Passenger’s Module:</a:t>
            </a:r>
          </a:p>
          <a:p>
            <a:endParaRPr lang="en-IN" sz="2800" b="1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It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is meant for passengers, where a user logging into his/her owns account will view this panel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The major operations included in this module were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View all airline schedules, timings, fare details and seats availability. 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Book for the tickets. 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View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and cancelling of the ticket.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laxmi\Desktop\venkatalaxmi\images\home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612560" cy="6858000"/>
          </a:xfrm>
          <a:prstGeom prst="rect">
            <a:avLst/>
          </a:prstGeom>
          <a:noFill/>
        </p:spPr>
      </p:pic>
      <p:sp>
        <p:nvSpPr>
          <p:cNvPr id="3" name="Down Arrow 2"/>
          <p:cNvSpPr/>
          <p:nvPr/>
        </p:nvSpPr>
        <p:spPr>
          <a:xfrm>
            <a:off x="5580112" y="980728"/>
            <a:ext cx="72008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laxmi\Desktop\venkatalaxmi\images\bookflight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24544" y="0"/>
            <a:ext cx="9721080" cy="6858000"/>
          </a:xfrm>
          <a:prstGeom prst="rect">
            <a:avLst/>
          </a:prstGeom>
          <a:noFill/>
        </p:spPr>
      </p:pic>
      <p:sp>
        <p:nvSpPr>
          <p:cNvPr id="3" name="Right Arrow 2"/>
          <p:cNvSpPr/>
          <p:nvPr/>
        </p:nvSpPr>
        <p:spPr>
          <a:xfrm>
            <a:off x="2339752" y="2420888"/>
            <a:ext cx="432048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laxmi\Desktop\venkatalaxmi\images\flightslistpagetobook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0528" y="0"/>
            <a:ext cx="9324528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 descr="C:\Users\laxmi\Desktop\venkatalaxmi\images\logout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289032" cy="6858000"/>
          </a:xfrm>
          <a:prstGeom prst="rect">
            <a:avLst/>
          </a:prstGeom>
          <a:noFill/>
        </p:spPr>
      </p:pic>
      <p:sp>
        <p:nvSpPr>
          <p:cNvPr id="6" name="Down Arrow 5"/>
          <p:cNvSpPr/>
          <p:nvPr/>
        </p:nvSpPr>
        <p:spPr>
          <a:xfrm>
            <a:off x="6012160" y="980728"/>
            <a:ext cx="72008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044624" y="0"/>
            <a:ext cx="108012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980728"/>
            <a:ext cx="806489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Times New Roman" pitchFamily="18" charset="0"/>
                <a:cs typeface="Times New Roman" pitchFamily="18" charset="0"/>
              </a:rPr>
              <a:t>OBJECTIVE OF OUR </a:t>
            </a:r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PROJECT</a:t>
            </a:r>
          </a:p>
          <a:p>
            <a:endParaRPr lang="en-IN" sz="24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Aim of our project is to design and develop a software which would automate the major airline operations like providing the facilities for the reservation of online air tickets or any other operations through an effective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for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a normal passenger intending to travel through airways.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9512" y="908720"/>
            <a:ext cx="151216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Home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2051720" y="908720"/>
            <a:ext cx="122413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BookTicket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3707904" y="908720"/>
            <a:ext cx="1368152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Login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5436096" y="908720"/>
            <a:ext cx="122413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Signup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6948264" y="908720"/>
            <a:ext cx="115212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ContactUs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1331640" y="188640"/>
            <a:ext cx="5308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Homepage of Airline Reservation System</a:t>
            </a:r>
            <a:endParaRPr lang="en-IN" sz="2400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475656" y="1628800"/>
            <a:ext cx="936104" cy="1152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7544" y="2924944"/>
            <a:ext cx="38363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1.Book flight tickets.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2.View booked flight tickets.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3.Cancle booked flight ticket</a:t>
            </a:r>
            <a:r>
              <a:rPr lang="en-IN" dirty="0" smtClean="0"/>
              <a:t>.</a:t>
            </a:r>
            <a:endParaRPr lang="en-IN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6012160" y="1628800"/>
            <a:ext cx="72008" cy="93610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508104" y="2564904"/>
            <a:ext cx="230425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Create new User</a:t>
            </a:r>
            <a:endParaRPr lang="en-IN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-2124744" y="3645024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427984" y="1628800"/>
            <a:ext cx="216024" cy="20162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572000" y="3645024"/>
            <a:ext cx="1728192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ExistingUser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908720"/>
            <a:ext cx="46085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Technologies Used: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528" y="1772816"/>
            <a:ext cx="51845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1.JAVA CORE</a:t>
            </a:r>
          </a:p>
          <a:p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.HTML.</a:t>
            </a:r>
          </a:p>
          <a:p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.JAVASCIPT.</a:t>
            </a:r>
          </a:p>
          <a:p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.JSP.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5.HIBERNATE.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6.MYSQL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7.MVC.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8.CSS.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9.JSTL.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7" y="908720"/>
            <a:ext cx="87484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Conclusion:</a:t>
            </a:r>
          </a:p>
          <a:p>
            <a:endParaRPr lang="en-IN" sz="2800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§"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online </a:t>
            </a:r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reservation system, which enable customer to check the availability tickets &amp; book their tickets . </a:t>
            </a:r>
          </a:p>
          <a:p>
            <a:pPr>
              <a:buFont typeface="Wingdings" pitchFamily="2" charset="2"/>
              <a:buChar char="§"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It </a:t>
            </a:r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makes the customer easy to get ticket online instead of queue up to buy the tickets.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1052736"/>
            <a:ext cx="828092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/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Registration Process:</a:t>
            </a:r>
          </a:p>
          <a:p>
            <a:pPr marL="457200" indent="-457200"/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Firstly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we ask passenger to give his details . 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After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registering the passenger can logon to his/her own account and book his flight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Once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Passenger registered with us can book any number of tickets.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laxmi\Desktop\venkatalaxmi\images\home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52536" y="0"/>
            <a:ext cx="9721080" cy="6858000"/>
          </a:xfrm>
          <a:prstGeom prst="rect">
            <a:avLst/>
          </a:prstGeom>
          <a:noFill/>
        </p:spPr>
      </p:pic>
      <p:sp>
        <p:nvSpPr>
          <p:cNvPr id="4" name="Down Arrow 3"/>
          <p:cNvSpPr/>
          <p:nvPr/>
        </p:nvSpPr>
        <p:spPr>
          <a:xfrm>
            <a:off x="3203848" y="980728"/>
            <a:ext cx="144016" cy="4320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laxmi\Desktop\venkatalaxmi\images\userreg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496" y="0"/>
            <a:ext cx="9433048" cy="6858000"/>
          </a:xfrm>
          <a:prstGeom prst="rect">
            <a:avLst/>
          </a:prstGeom>
          <a:noFill/>
        </p:spPr>
      </p:pic>
      <p:sp>
        <p:nvSpPr>
          <p:cNvPr id="3" name="Right Arrow 2"/>
          <p:cNvSpPr/>
          <p:nvPr/>
        </p:nvSpPr>
        <p:spPr>
          <a:xfrm>
            <a:off x="4067944" y="2420888"/>
            <a:ext cx="504056" cy="720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laxmi\Desktop\venkatalaxmi\images\userlogin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252520" cy="6858000"/>
          </a:xfrm>
          <a:prstGeom prst="rect">
            <a:avLst/>
          </a:prstGeom>
          <a:noFill/>
        </p:spPr>
      </p:pic>
      <p:sp>
        <p:nvSpPr>
          <p:cNvPr id="4" name="Right Arrow 3"/>
          <p:cNvSpPr/>
          <p:nvPr/>
        </p:nvSpPr>
        <p:spPr>
          <a:xfrm>
            <a:off x="1763688" y="1628800"/>
            <a:ext cx="432048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Down Arrow 4"/>
          <p:cNvSpPr/>
          <p:nvPr/>
        </p:nvSpPr>
        <p:spPr>
          <a:xfrm>
            <a:off x="3131840" y="1772816"/>
            <a:ext cx="144016" cy="2160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laxmi\Desktop\venkatalaxmi\images\userwlcome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0"/>
            <a:ext cx="9036496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404664"/>
            <a:ext cx="7992888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Administrator Module:</a:t>
            </a: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It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is provided for the sake of administrators to manage the site and update the content at regular intervals, The major operations included in this module are: 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Create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and maintain airline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schedule and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timings of the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Flight.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View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the passenger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list.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View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the available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flights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Cancel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the tickets. 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Updating the flight schedule and timings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laxmi\Desktop\venkatalaxmi\images\adminlogin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45032" y="0"/>
            <a:ext cx="9289032" cy="6858000"/>
          </a:xfrm>
          <a:prstGeom prst="rect">
            <a:avLst/>
          </a:prstGeom>
          <a:noFill/>
        </p:spPr>
      </p:pic>
      <p:sp>
        <p:nvSpPr>
          <p:cNvPr id="3" name="Right Arrow 2"/>
          <p:cNvSpPr/>
          <p:nvPr/>
        </p:nvSpPr>
        <p:spPr>
          <a:xfrm>
            <a:off x="1763688" y="1412776"/>
            <a:ext cx="288032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Opulent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171</TotalTime>
  <Words>303</Words>
  <Application>Microsoft Office PowerPoint</Application>
  <PresentationFormat>On-screen Show (4:3)</PresentationFormat>
  <Paragraphs>52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Opulent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Windows User</dc:creator>
  <cp:lastModifiedBy>Windows User</cp:lastModifiedBy>
  <cp:revision>51</cp:revision>
  <dcterms:created xsi:type="dcterms:W3CDTF">2020-12-10T03:40:07Z</dcterms:created>
  <dcterms:modified xsi:type="dcterms:W3CDTF">2020-12-21T05:06:09Z</dcterms:modified>
</cp:coreProperties>
</file>

<file path=docProps/thumbnail.jpeg>
</file>